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D3E9-216D-45DD-9B9E-1F50F5D6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A4246-D754-41C3-AB77-99BF85CF0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1CFBB-556B-45F3-9AE9-DFDB9123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2D48F-709B-4DF6-96CB-0558A8CC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0C99A-77A2-42AC-887B-D9C506DB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1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3AA4-D650-428C-AD5D-71143381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45927-6680-4A00-8CCB-DD481C4BB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364D1-C985-486F-854C-C2403780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C9F9-C5D5-43F2-B4E4-37CC84BF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A4060-1783-4200-9D9D-697C35F5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3BD38-85CC-48C3-AFCD-743CD864E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EA88F-8065-4E12-9435-033756907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4AA3A-3FCB-4240-9E32-E7470BAF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BAA4-5686-45F7-9F3F-9EABF31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B64EF-5920-4365-984B-00CEF512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2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8A85-44FA-4FB3-880D-9ACB97B0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28B4-DD8D-4C4A-8ADC-FCEA23006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1E578-C592-49B0-821D-3FD98CF8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913EF-A74E-46FF-900B-401B7B7A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BBFCF-A01A-4D02-8F35-568F8767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F27E-33A2-485E-9F73-FD281DCC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5BA9A-459B-4528-95E4-D2DBD63C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97118-52A0-49C4-B53B-E8FD1E4D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D4EBB-742F-4274-947F-60C88B59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1A530-2C11-4201-A4AE-1A7A1246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AE67-3096-45D9-91A1-0EE99E87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98D9-98A1-40B3-8164-A330829B5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3FCDE-EB9E-4B04-A551-6FF9C997C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61F5D-075A-477B-9496-395AE0A3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19F4D-D78E-4A7F-9BEF-29075D34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766D-B07B-408B-BDA7-D4285623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F33B-BDD3-4EDF-8CA0-B4ECF54B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BCF81-F2FB-4096-95C6-AE2E232F1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D27FA-E003-48DA-B951-20CCC8F7B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49CAF-74F2-4214-B577-7A8E1ACD5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498900-7107-4E9F-9577-371056D37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215C7-B06C-4826-AE43-39E6D2C6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A922C-9211-49E3-BD93-64CBD481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0EACB-076D-480A-882E-70E93109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1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ED92-6D08-477A-A037-1F92B863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72E1D-63DC-411A-8792-FD1854BB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049A1-C478-40C1-8873-3D9BDE11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3EB5F-63A9-4476-954A-5477BE8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C9AC2-BE33-4A8E-8B20-A00F8CE3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C4347-D9C6-4B62-BA60-5F1D5359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5E4DA-31BD-47B1-B80F-6C5C1DE0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0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CD98-027B-4F0B-9719-5A4BF7AF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1C2A-37E4-40FD-94EF-9CD4DBD1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1E38D-E0B0-41E8-8354-0BE3DCE9E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3C841-2D66-4F90-9171-56AEFED8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87A13-C0A5-485E-96E9-7352B5F6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52482-B86A-4500-8275-B9F6CF47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9001-2820-4E52-947F-77BC67ED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0AC52-8305-4CB4-8683-B0E3F4472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B291F-8233-4B23-838C-D38116D33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807D9-DA04-4726-B8CE-3B2055B2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2555E-84B2-4A36-A5DB-B2A8EA33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98946-94DE-46EC-BC4A-4903352D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3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EB79A-8259-45B9-A82B-2D9C0882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3981C-4A39-43C6-96F2-AFD767FBA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8792-73D1-4007-8455-4C7B0ED9D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DF01-6C11-48B2-A83E-38FC2B81B6C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1A5CA-90A1-4A2F-BD44-C6447753C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180AC-BFB6-4CFA-A682-BD272A832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F280-F95B-4B25-9775-5BD784E4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7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adimoradelmistero.altervista.org/la-guerra-secessione-american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on_(American_Civil_War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racuda.tistory.com/265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ederate_States_presidential_election,_186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tle_of_Appomattox_Court_Hous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mazingwomeninhistory.com/clara-barton-american-red-cross-founder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egoodheart.blogspot.com/2011/07/liberators-prophet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highvalleyramblings.blogspot.com/2015/0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olding, man, wearing&#10;&#10;Description automatically generated">
            <a:extLst>
              <a:ext uri="{FF2B5EF4-FFF2-40B4-BE49-F238E27FC236}">
                <a16:creationId xmlns:a16="http://schemas.microsoft.com/office/drawing/2014/main" id="{8DCB321A-1C9B-46B6-85CF-27DAD3D4A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C3CC0-5943-46FE-A924-85DBBD932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9" y="5543643"/>
            <a:ext cx="8856058" cy="47970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The United States Civil War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06A74-799B-47EB-ABF8-FA94D88B2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199861"/>
            <a:ext cx="8856059" cy="1336826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A Nation Divided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A12D7-DFB7-4A49-AAF1-878E1FBC558B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ladimoradelmistero.altervista.org/la-guerra-secessione-american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1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5A52-24DD-42D2-9881-2A39B2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civil war? A war between the citizens of a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668B-A7B1-4AB8-A49C-19882AAE6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war between citizens of the same country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798B6-A101-43C7-B129-9E2EB08AC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191" y="1381760"/>
            <a:ext cx="10943617" cy="5707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D5E18-437C-443C-B32F-88F950306E2A}"/>
              </a:ext>
            </a:extLst>
          </p:cNvPr>
          <p:cNvSpPr txBox="1"/>
          <p:nvPr/>
        </p:nvSpPr>
        <p:spPr>
          <a:xfrm>
            <a:off x="624191" y="6858000"/>
            <a:ext cx="10943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Union_(American_Civil_War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0530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6C95-0B1E-48E7-8950-5650C7C1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Important People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EBA3A2C-5C21-4952-B212-AFD03C80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 dirty="0"/>
              <a:t>Abraham Lincoln was President of the Union (the North) during the war. </a:t>
            </a:r>
          </a:p>
          <a:p>
            <a:r>
              <a:rPr lang="en-US" sz="1800" dirty="0"/>
              <a:t>He wrote the Emancipation Proclamation, which freed the slaves.</a:t>
            </a:r>
          </a:p>
          <a:p>
            <a:r>
              <a:rPr lang="en-US" sz="1800" dirty="0"/>
              <a:t>He was assassinated. He was shot by John Wilks Booth at Ford’s Theater and died in a house across the street.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7BCC5-4EF6-4A9C-8843-5596E5BD7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750" r="3250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E07E0A-98D0-4BB8-BCD3-A8D7496D638D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aracuda.tistory.com/265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6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62D3-349F-49D0-B35D-DA78A25B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Important People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7A13D2-E0DC-4C15-878F-42F339CF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 dirty="0"/>
              <a:t>Jefferson Davis- First and only President of the Confederate States</a:t>
            </a:r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7F24674-631D-42B9-B064-41273C8F3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3366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115BD8-64D9-4D91-97C4-61920DFC6DC0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Confederate_States_presidential_election,_186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7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73F00E7-2292-45DC-A9C6-029E5C96D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738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6B9AF-9434-47B9-A516-F6B2EA55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/>
              <a:t>Important People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AE202EE-CA68-48C4-AFA5-65AA2624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97884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/>
              <a:t>Ulysses S. Grant- commander of the Union  (in blue)</a:t>
            </a:r>
          </a:p>
          <a:p>
            <a:r>
              <a:rPr lang="en-US" sz="1800" dirty="0"/>
              <a:t>Robert E. Lee- commander of the Confederate army (in grey)</a:t>
            </a:r>
          </a:p>
          <a:p>
            <a:r>
              <a:rPr lang="en-US" sz="1800" dirty="0" err="1"/>
              <a:t>Appomatox</a:t>
            </a:r>
            <a:r>
              <a:rPr lang="en-US" sz="1800" dirty="0"/>
              <a:t> Court House – place where the South (Confederate) surrendered to the North (Union)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DA431-4572-4D23-8829-82A1779575BF}"/>
              </a:ext>
            </a:extLst>
          </p:cNvPr>
          <p:cNvSpPr txBox="1"/>
          <p:nvPr/>
        </p:nvSpPr>
        <p:spPr>
          <a:xfrm>
            <a:off x="9881910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Battle_of_Appomattox_Court_Hou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86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vintage photo of a person&#10;&#10;Description automatically generated">
            <a:extLst>
              <a:ext uri="{FF2B5EF4-FFF2-40B4-BE49-F238E27FC236}">
                <a16:creationId xmlns:a16="http://schemas.microsoft.com/office/drawing/2014/main" id="{A203E994-4A4C-4780-855F-FEB72B3C8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59"/>
          <a:stretch/>
        </p:blipFill>
        <p:spPr>
          <a:xfrm>
            <a:off x="6291697" y="10"/>
            <a:ext cx="5900303" cy="6857990"/>
          </a:xfrm>
          <a:custGeom>
            <a:avLst/>
            <a:gdLst/>
            <a:ahLst/>
            <a:cxnLst/>
            <a:rect l="l" t="t" r="r" b="b"/>
            <a:pathLst>
              <a:path w="5900303" h="6858000">
                <a:moveTo>
                  <a:pt x="0" y="0"/>
                </a:moveTo>
                <a:lnTo>
                  <a:pt x="5900303" y="0"/>
                </a:lnTo>
                <a:lnTo>
                  <a:pt x="5900303" y="6858000"/>
                </a:lnTo>
                <a:lnTo>
                  <a:pt x="3176153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B58064-A4A7-4713-99E4-0FF617635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9139740" cy="6528608"/>
          </a:xfrm>
          <a:custGeom>
            <a:avLst/>
            <a:gdLst>
              <a:gd name="connsiteX0" fmla="*/ 0 w 9139740"/>
              <a:gd name="connsiteY0" fmla="*/ 0 h 6528608"/>
              <a:gd name="connsiteX1" fmla="*/ 4595524 w 9139740"/>
              <a:gd name="connsiteY1" fmla="*/ 0 h 6528608"/>
              <a:gd name="connsiteX2" fmla="*/ 5629354 w 9139740"/>
              <a:gd name="connsiteY2" fmla="*/ 0 h 6528608"/>
              <a:gd name="connsiteX3" fmla="*/ 6101023 w 9139740"/>
              <a:gd name="connsiteY3" fmla="*/ 0 h 6528608"/>
              <a:gd name="connsiteX4" fmla="*/ 9139740 w 9139740"/>
              <a:gd name="connsiteY4" fmla="*/ 6528607 h 6528608"/>
              <a:gd name="connsiteX5" fmla="*/ 8805223 w 9139740"/>
              <a:gd name="connsiteY5" fmla="*/ 6528607 h 6528608"/>
              <a:gd name="connsiteX6" fmla="*/ 8805223 w 9139740"/>
              <a:gd name="connsiteY6" fmla="*/ 6528608 h 6528608"/>
              <a:gd name="connsiteX7" fmla="*/ 2264861 w 9139740"/>
              <a:gd name="connsiteY7" fmla="*/ 6528608 h 6528608"/>
              <a:gd name="connsiteX8" fmla="*/ 2265091 w 9139740"/>
              <a:gd name="connsiteY8" fmla="*/ 6528115 h 6528608"/>
              <a:gd name="connsiteX9" fmla="*/ 464154 w 9139740"/>
              <a:gd name="connsiteY9" fmla="*/ 6528115 h 6528608"/>
              <a:gd name="connsiteX10" fmla="*/ 464154 w 9139740"/>
              <a:gd name="connsiteY10" fmla="*/ 6528608 h 6528608"/>
              <a:gd name="connsiteX11" fmla="*/ 0 w 9139740"/>
              <a:gd name="connsiteY11" fmla="*/ 6528608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9740" h="6528608">
                <a:moveTo>
                  <a:pt x="0" y="0"/>
                </a:moveTo>
                <a:lnTo>
                  <a:pt x="4595524" y="0"/>
                </a:lnTo>
                <a:lnTo>
                  <a:pt x="5629354" y="0"/>
                </a:lnTo>
                <a:lnTo>
                  <a:pt x="6101023" y="0"/>
                </a:lnTo>
                <a:lnTo>
                  <a:pt x="9139740" y="6528607"/>
                </a:lnTo>
                <a:lnTo>
                  <a:pt x="8805223" y="6528607"/>
                </a:lnTo>
                <a:lnTo>
                  <a:pt x="8805223" y="6528608"/>
                </a:lnTo>
                <a:lnTo>
                  <a:pt x="2264861" y="6528608"/>
                </a:lnTo>
                <a:lnTo>
                  <a:pt x="2265091" y="6528115"/>
                </a:lnTo>
                <a:lnTo>
                  <a:pt x="464154" y="6528115"/>
                </a:lnTo>
                <a:lnTo>
                  <a:pt x="464154" y="6528608"/>
                </a:lnTo>
                <a:lnTo>
                  <a:pt x="0" y="65286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513AE7E-67B9-4C5D-9ED7-8A7CCBD5F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8887797" cy="6322742"/>
          </a:xfrm>
          <a:custGeom>
            <a:avLst/>
            <a:gdLst>
              <a:gd name="connsiteX0" fmla="*/ 852 w 8887797"/>
              <a:gd name="connsiteY0" fmla="*/ 0 h 6322742"/>
              <a:gd name="connsiteX1" fmla="*/ 4486873 w 8887797"/>
              <a:gd name="connsiteY1" fmla="*/ 0 h 6322742"/>
              <a:gd name="connsiteX2" fmla="*/ 5488103 w 8887797"/>
              <a:gd name="connsiteY2" fmla="*/ 0 h 6322742"/>
              <a:gd name="connsiteX3" fmla="*/ 5944899 w 8887797"/>
              <a:gd name="connsiteY3" fmla="*/ 0 h 6322742"/>
              <a:gd name="connsiteX4" fmla="*/ 8887797 w 8887797"/>
              <a:gd name="connsiteY4" fmla="*/ 6322741 h 6322742"/>
              <a:gd name="connsiteX5" fmla="*/ 8563828 w 8887797"/>
              <a:gd name="connsiteY5" fmla="*/ 6322741 h 6322742"/>
              <a:gd name="connsiteX6" fmla="*/ 8563828 w 8887797"/>
              <a:gd name="connsiteY6" fmla="*/ 6322742 h 6322742"/>
              <a:gd name="connsiteX7" fmla="*/ 2229703 w 8887797"/>
              <a:gd name="connsiteY7" fmla="*/ 6322742 h 6322742"/>
              <a:gd name="connsiteX8" fmla="*/ 2229925 w 8887797"/>
              <a:gd name="connsiteY8" fmla="*/ 6322264 h 6322742"/>
              <a:gd name="connsiteX9" fmla="*/ 485777 w 8887797"/>
              <a:gd name="connsiteY9" fmla="*/ 6322264 h 6322742"/>
              <a:gd name="connsiteX10" fmla="*/ 485777 w 8887797"/>
              <a:gd name="connsiteY10" fmla="*/ 6322742 h 6322742"/>
              <a:gd name="connsiteX11" fmla="*/ 0 w 8887797"/>
              <a:gd name="connsiteY11" fmla="*/ 6322742 h 6322742"/>
              <a:gd name="connsiteX12" fmla="*/ 0 w 8887797"/>
              <a:gd name="connsiteY12" fmla="*/ 488870 h 6322742"/>
              <a:gd name="connsiteX13" fmla="*/ 852 w 8887797"/>
              <a:gd name="connsiteY13" fmla="*/ 488870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87797" h="6322742">
                <a:moveTo>
                  <a:pt x="852" y="0"/>
                </a:moveTo>
                <a:lnTo>
                  <a:pt x="4486873" y="0"/>
                </a:lnTo>
                <a:lnTo>
                  <a:pt x="5488103" y="0"/>
                </a:lnTo>
                <a:lnTo>
                  <a:pt x="5944899" y="0"/>
                </a:lnTo>
                <a:lnTo>
                  <a:pt x="8887797" y="6322741"/>
                </a:lnTo>
                <a:lnTo>
                  <a:pt x="8563828" y="6322741"/>
                </a:lnTo>
                <a:lnTo>
                  <a:pt x="8563828" y="6322742"/>
                </a:lnTo>
                <a:lnTo>
                  <a:pt x="2229703" y="6322742"/>
                </a:lnTo>
                <a:lnTo>
                  <a:pt x="2229925" y="6322264"/>
                </a:lnTo>
                <a:lnTo>
                  <a:pt x="485777" y="6322264"/>
                </a:lnTo>
                <a:lnTo>
                  <a:pt x="485777" y="6322742"/>
                </a:lnTo>
                <a:lnTo>
                  <a:pt x="0" y="6322742"/>
                </a:lnTo>
                <a:lnTo>
                  <a:pt x="0" y="488870"/>
                </a:lnTo>
                <a:lnTo>
                  <a:pt x="852" y="4888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F888D-01B8-4789-A47A-60326F52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5029200" cy="1247775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Important People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4C2779-239E-46C4-B02C-4B519EB6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1317"/>
            <a:ext cx="5772150" cy="354007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Clara Barton- Union army nurse. Started the American Red Cross after the War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6283C-891B-4B6D-BF1D-313D2CDE7B2D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mazingwomeninhistory.com/clara-barton-american-red-cross-found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1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84D9-1666-4DF2-81E1-4019DA3D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Important People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569798-5930-4DC2-9016-9C3B7EAA8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Harriet Tubman-led slaves to freedom using the Underground Railroad.</a:t>
            </a:r>
          </a:p>
          <a:p>
            <a:r>
              <a:rPr lang="en-US" sz="2000" dirty="0"/>
              <a:t>The Underground Railroad was NOT a real railroad. It was a network of secret routes and safe houses to help slaves reach the free North. There is a safe house here in Memphis, </a:t>
            </a:r>
            <a:r>
              <a:rPr lang="en-US" sz="2000" dirty="0" err="1"/>
              <a:t>Slavehaven</a:t>
            </a:r>
            <a:r>
              <a:rPr lang="en-US" sz="2000" dirty="0"/>
              <a:t>.</a:t>
            </a:r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432C911-5318-4974-996C-297208730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3" r="89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8EED77-BBE0-46D6-8BBE-1BDE14686222}"/>
              </a:ext>
            </a:extLst>
          </p:cNvPr>
          <p:cNvSpPr txBox="1"/>
          <p:nvPr/>
        </p:nvSpPr>
        <p:spPr>
          <a:xfrm>
            <a:off x="2176264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goodheart.blogspot.com/2011/07/liberators-prophet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5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team boat on the water&#10;&#10;Description automatically generated">
            <a:extLst>
              <a:ext uri="{FF2B5EF4-FFF2-40B4-BE49-F238E27FC236}">
                <a16:creationId xmlns:a16="http://schemas.microsoft.com/office/drawing/2014/main" id="{6CA32443-4B31-4AAB-B5A9-208890D31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740" r="-1" b="942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333CE-AA17-4E00-9919-E5D5BD5A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/>
              <a:t>Fort Sumpter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241BD9-192C-4FB8-9042-89542CC4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/>
              <a:t>An island in South Carolina. Place of the first battle of the Civil War.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0BBB4-0774-4733-95D4-1F2C0C67F1EE}"/>
              </a:ext>
            </a:extLst>
          </p:cNvPr>
          <p:cNvSpPr txBox="1"/>
          <p:nvPr/>
        </p:nvSpPr>
        <p:spPr>
          <a:xfrm>
            <a:off x="9862674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lehighvalleyramblings.blogspot.com/2015/0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2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 Nation Divided</vt:lpstr>
      <vt:lpstr>What is a civil war? A war between the citizens of a country</vt:lpstr>
      <vt:lpstr>Important People</vt:lpstr>
      <vt:lpstr>Important People</vt:lpstr>
      <vt:lpstr>Important People</vt:lpstr>
      <vt:lpstr>Important People</vt:lpstr>
      <vt:lpstr>Important People</vt:lpstr>
      <vt:lpstr>Fort Sumpter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Nation Divided</dc:title>
  <dc:creator>ELIZABETH  HORTON</dc:creator>
  <cp:lastModifiedBy>ELIZABETH  HORTON</cp:lastModifiedBy>
  <cp:revision>1</cp:revision>
  <dcterms:created xsi:type="dcterms:W3CDTF">2020-05-12T06:24:15Z</dcterms:created>
  <dcterms:modified xsi:type="dcterms:W3CDTF">2020-05-12T06:25:15Z</dcterms:modified>
</cp:coreProperties>
</file>